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137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5304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1298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25604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8056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4015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694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046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296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3040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1506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822AD-2A58-428E-B701-122AFCE5EA40}" type="datetimeFigureOut">
              <a:rPr lang="fa-IR" smtClean="0"/>
              <a:t>08/13/1441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010E0-B18F-4EBF-8C14-D2BC200A73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85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جلسه هفتم وهشتم 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عایق وفشارقوی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98132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1470025"/>
            <a:ext cx="5819775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429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79375"/>
            <a:ext cx="581977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718" y="3432175"/>
            <a:ext cx="5743575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829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1470025"/>
            <a:ext cx="5743575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678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284288"/>
            <a:ext cx="58959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897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1922463"/>
            <a:ext cx="543877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4875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-195263"/>
            <a:ext cx="5857875" cy="725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232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465263"/>
            <a:ext cx="5895975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451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1831975"/>
            <a:ext cx="581977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298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-128588"/>
            <a:ext cx="5743575" cy="712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574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-261938"/>
            <a:ext cx="5857875" cy="739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67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569913"/>
            <a:ext cx="5895975" cy="572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742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54387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585787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81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0648"/>
            <a:ext cx="585787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872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4678"/>
            <a:ext cx="581977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733256"/>
            <a:ext cx="570547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715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2656"/>
            <a:ext cx="581977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5781675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29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16" y="174625"/>
            <a:ext cx="581977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64637"/>
            <a:ext cx="5324475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61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188640"/>
            <a:ext cx="57435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978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-171450"/>
            <a:ext cx="4981575" cy="721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458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</Words>
  <Application>Microsoft Office PowerPoint</Application>
  <PresentationFormat>On-screen Show (4:3)</PresentationFormat>
  <Paragraphs>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جلسه هفتم وهشتم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جلسه هفتم وهشتم</dc:title>
  <dc:creator>hp</dc:creator>
  <cp:lastModifiedBy>hp</cp:lastModifiedBy>
  <cp:revision>2</cp:revision>
  <dcterms:created xsi:type="dcterms:W3CDTF">2020-04-06T07:27:11Z</dcterms:created>
  <dcterms:modified xsi:type="dcterms:W3CDTF">2020-04-06T07:48:07Z</dcterms:modified>
</cp:coreProperties>
</file>