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fa-IR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6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1134192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9687569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5459578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5652433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9806105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0818354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8833032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6576974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8957726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2727765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1774367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20B4DD-54F8-4A1E-91CC-F7CED74AE0E8}" type="datetimeFigureOut">
              <a:rPr lang="fa-IR" smtClean="0"/>
              <a:t>08/20/1441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0F49D8-D223-4917-8406-F5C215BC596B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0154830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a-IR" dirty="0" smtClean="0"/>
              <a:t>حفاظت ورله سیستم قدرت</a:t>
            </a:r>
            <a:endParaRPr lang="fa-I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a-IR" dirty="0" smtClean="0"/>
              <a:t>جلسه نهم ودهم</a:t>
            </a: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7239166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47864" y="22087"/>
            <a:ext cx="6048375" cy="2657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52394" y="2679562"/>
            <a:ext cx="5972175" cy="2562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1681465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63888" y="0"/>
            <a:ext cx="5667375" cy="5229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5560766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91880" y="0"/>
            <a:ext cx="5934075" cy="2552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075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91880" y="2708920"/>
            <a:ext cx="5400675" cy="167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9673292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03848" y="0"/>
            <a:ext cx="6124575" cy="6134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7856129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00799" y="-747464"/>
            <a:ext cx="5591175" cy="81153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4996376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7</Words>
  <Application>Microsoft Office PowerPoint</Application>
  <PresentationFormat>On-screen Show (4:3)</PresentationFormat>
  <Paragraphs>2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حفاظت ورله سیستم قدرت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حفاظت ورله سیستم قدرت</dc:title>
  <dc:creator>hp</dc:creator>
  <cp:lastModifiedBy>hp</cp:lastModifiedBy>
  <cp:revision>1</cp:revision>
  <dcterms:created xsi:type="dcterms:W3CDTF">2020-04-13T06:55:59Z</dcterms:created>
  <dcterms:modified xsi:type="dcterms:W3CDTF">2020-04-13T07:03:25Z</dcterms:modified>
</cp:coreProperties>
</file>

<file path=docProps/thumbnail.jpeg>
</file>