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7968"/>
    <a:srgbClr val="E5C6A0"/>
    <a:srgbClr val="CFB592"/>
    <a:srgbClr val="000099"/>
    <a:srgbClr val="000000"/>
    <a:srgbClr val="00FE00"/>
    <a:srgbClr val="00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vhzsee.jpg"/>
          <p:cNvPicPr/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duotone>
              <a:prstClr val="black"/>
              <a:srgbClr val="00FE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7574" y="155687"/>
            <a:ext cx="1222711" cy="17166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55388" y="1379803"/>
            <a:ext cx="3639312" cy="1568569"/>
            <a:chOff x="6269736" y="1270889"/>
            <a:chExt cx="3639312" cy="1568569"/>
          </a:xfrm>
        </p:grpSpPr>
        <p:pic>
          <p:nvPicPr>
            <p:cNvPr id="9" name="Picture 8" descr="150px-Enghelab_Islami_Tehran_Technical_Centerlogo.jpg"/>
            <p:cNvPicPr/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7659180" y="1270889"/>
              <a:ext cx="860425" cy="768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69736" y="2039239"/>
              <a:ext cx="36393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دانشگاه فنی و حرفه ای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دانشکده فنی انقلاب اسلامی</a:t>
              </a:r>
              <a:endParaRPr lang="en-US" sz="1600" dirty="0">
                <a:cs typeface="B Titr" panose="000007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1447" y="3436730"/>
            <a:ext cx="5529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مقاومت مصالح2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(جلسه دوم)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تحلیل تیرها با استفاده از روش های انتگرالگیری و توابع تکین</a:t>
            </a:r>
          </a:p>
        </p:txBody>
      </p:sp>
      <p:pic>
        <p:nvPicPr>
          <p:cNvPr id="7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37519" y="133242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04900" y="1780760"/>
            <a:ext cx="9980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تمرین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مسائل فصل 9 شماره های: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6-8-15-30</a:t>
            </a:r>
            <a:endParaRPr lang="fa-IR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41-45-48-55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 با استفاده از روش انتگرالگیری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941" y="1461176"/>
            <a:ext cx="518564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تار خنثی: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901" y="1979192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مکان هندسی نقاطی از تیر که در آن تنش حاصل از خمش و کرنش صفر می باشد.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17" y="2114545"/>
            <a:ext cx="3234527" cy="237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368551"/>
            <a:ext cx="3154244" cy="2227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222" y="2629006"/>
            <a:ext cx="5390283" cy="41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 با استفاده از روش انتگرالگیری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373882"/>
            <a:ext cx="3234527" cy="2372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66" y="1577521"/>
            <a:ext cx="7880720" cy="47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 با استفاده از روش انتگرالگیری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26" y="1461839"/>
            <a:ext cx="7709070" cy="3316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00" y="4918335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با استفاده از روش انتگرالگیری معادله خیز تیر را بدست آورید.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68" y="5573368"/>
            <a:ext cx="2080264" cy="8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 با استفاده از روش انتگرالگیری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11" y="1447682"/>
            <a:ext cx="2080264" cy="818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4900" y="1447564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راه حل: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611" y="2237492"/>
            <a:ext cx="6733360" cy="454357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108371" y="3962400"/>
            <a:ext cx="1230086" cy="631371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397828" y="3418114"/>
            <a:ext cx="1230086" cy="631371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 با استفاده از روش انتگرالگیری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1447564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تعیین ثوابت انتگرالگیری: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11" y="1447682"/>
            <a:ext cx="2080264" cy="8183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54724" y="2489453"/>
            <a:ext cx="7495361" cy="4161718"/>
            <a:chOff x="1354724" y="2489453"/>
            <a:chExt cx="7495361" cy="41617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5998" y="2489453"/>
              <a:ext cx="1927108" cy="5396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4724" y="3029115"/>
              <a:ext cx="7495361" cy="3622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1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تیرهای نامعین استاتیکی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1447564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این نوع تیرها می توان با نوشتن شرایط مرزی بیشتر، عکس العمل های مجهول را نیز بدست آورد.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270850"/>
            <a:ext cx="3412532" cy="1280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7056" y="2270850"/>
            <a:ext cx="632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برای تیر نشان داده شده، معادله خیز تیر، عکس العمل در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شیب تیر در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 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بدست آورید.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4765" y="3594273"/>
            <a:ext cx="6864754" cy="32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تیرهای نامعین استاتیکی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57" y="1378221"/>
            <a:ext cx="3412532" cy="1280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97690" y="1685655"/>
            <a:ext cx="7647034" cy="4932862"/>
            <a:chOff x="4776322" y="1587681"/>
            <a:chExt cx="7268401" cy="4641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322" y="1587681"/>
              <a:ext cx="3488443" cy="52578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4705" y="2018465"/>
              <a:ext cx="6890018" cy="4210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تحلیل تیرهای نامعین استاتیکی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901" y="1378222"/>
            <a:ext cx="99806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برای تیر نشان داده شده، معادله خیز تیر و عکس العمل در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بدست آورید.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92442"/>
            <a:ext cx="2949347" cy="1292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99" y="2880835"/>
            <a:ext cx="7655410" cy="39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191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 Nazanin</vt:lpstr>
      <vt:lpstr>B Titr</vt:lpstr>
      <vt:lpstr>Calibri</vt:lpstr>
      <vt:lpstr>Euphemia</vt:lpstr>
      <vt:lpstr>Plantagenet Cherokee</vt:lpstr>
      <vt:lpstr>Times New Roman</vt:lpstr>
      <vt:lpstr>Wingdings</vt:lpstr>
      <vt:lpstr>Academic Literature 16x9</vt:lpstr>
      <vt:lpstr>PowerPoint Presentation</vt:lpstr>
      <vt:lpstr>تحلیل تیر با استفاده از روش انتگرالگیری</vt:lpstr>
      <vt:lpstr>تحلیل تیر با استفاده از روش انتگرالگیری</vt:lpstr>
      <vt:lpstr>تحلیل تیر با استفاده از روش انتگرالگیری</vt:lpstr>
      <vt:lpstr>تحلیل تیر با استفاده از روش انتگرالگیری</vt:lpstr>
      <vt:lpstr>تحلیل تیر با استفاده از روش انتگرالگیری</vt:lpstr>
      <vt:lpstr>تحلیل تیرهای نامعین استاتیکی</vt:lpstr>
      <vt:lpstr>تحلیل تیرهای نامعین استاتیکی</vt:lpstr>
      <vt:lpstr>تحلیل تیرهای نامعین استاتیکی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2014-08-08T08:49:12Z</dcterms:created>
  <dcterms:modified xsi:type="dcterms:W3CDTF">2020-03-09T07:50:03Z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