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69" r:id="rId5"/>
    <p:sldId id="270" r:id="rId6"/>
    <p:sldId id="271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97968"/>
    <a:srgbClr val="E5C6A0"/>
    <a:srgbClr val="CFB592"/>
    <a:srgbClr val="000099"/>
    <a:srgbClr val="000000"/>
    <a:srgbClr val="00FE00"/>
    <a:srgbClr val="00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52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3/9/2020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3/9/2020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/>
              <a:pPr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5.png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vhzsee.jpg"/>
          <p:cNvPicPr/>
          <p:nvPr/>
        </p:nvPicPr>
        <p:blipFill>
          <a:blip r:embed="rId2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  <a:duotone>
              <a:prstClr val="black"/>
              <a:srgbClr val="00FE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607574" y="155687"/>
            <a:ext cx="1222711" cy="171665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955388" y="1379803"/>
            <a:ext cx="3639312" cy="1568569"/>
            <a:chOff x="6269736" y="1270889"/>
            <a:chExt cx="3639312" cy="1568569"/>
          </a:xfrm>
        </p:grpSpPr>
        <p:pic>
          <p:nvPicPr>
            <p:cNvPr id="9" name="Picture 8" descr="150px-Enghelab_Islami_Tehran_Technical_Centerlogo.jpg"/>
            <p:cNvPicPr/>
            <p:nvPr/>
          </p:nvPicPr>
          <p:blipFill>
            <a:blip r:embed="rId3" cstate="print">
              <a:lum contrast="10000"/>
            </a:blip>
            <a:stretch>
              <a:fillRect/>
            </a:stretch>
          </p:blipFill>
          <p:spPr>
            <a:xfrm>
              <a:off x="7659180" y="1270889"/>
              <a:ext cx="860425" cy="7683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269736" y="2039239"/>
              <a:ext cx="363931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600" dirty="0" smtClean="0">
                  <a:cs typeface="B Titr" panose="00000700000000000000" pitchFamily="2" charset="-78"/>
                </a:rPr>
                <a:t>دانشگاه فنی و حرفه ای</a:t>
              </a:r>
            </a:p>
            <a:p>
              <a:pPr algn="ctr" rtl="1">
                <a:lnSpc>
                  <a:spcPct val="150000"/>
                </a:lnSpc>
              </a:pPr>
              <a:r>
                <a:rPr lang="fa-IR" sz="1600" dirty="0" smtClean="0">
                  <a:cs typeface="B Titr" panose="00000700000000000000" pitchFamily="2" charset="-78"/>
                </a:rPr>
                <a:t>دانشکده فنی انقلاب اسلامی</a:t>
              </a:r>
              <a:endParaRPr lang="en-US" sz="1600" dirty="0">
                <a:cs typeface="B Titr" panose="00000700000000000000" pitchFamily="2" charset="-78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1447" y="3436730"/>
            <a:ext cx="5529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مقاومت مصالح2</a:t>
            </a:r>
          </a:p>
          <a:p>
            <a:pPr algn="ctr" rtl="1"/>
            <a:r>
              <a:rPr lang="fa-IR" sz="20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(جلسه هفتم)</a:t>
            </a:r>
          </a:p>
          <a:p>
            <a:pPr algn="ctr" rtl="1"/>
            <a:r>
              <a:rPr lang="fa-IR" sz="20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روش انرژی کرنشی- کستیگ لیانو</a:t>
            </a:r>
          </a:p>
        </p:txBody>
      </p:sp>
      <p:pic>
        <p:nvPicPr>
          <p:cNvPr id="7" name="Picture Placeholder 3" descr="Open book on table, blurred shelves of books in background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>
          <a:xfrm>
            <a:off x="6937519" y="1332428"/>
            <a:ext cx="5210937" cy="4208604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تئوری کستیگ لیانو برای تیرهای نامعین استاتیکی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4900" y="1397196"/>
            <a:ext cx="99806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دراین حالت عکس العمل مجهول را معلوم فرض می نماییم و مابقی عکس العمل ها را برحسب آن بدست می آوریم.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4900" y="2043350"/>
            <a:ext cx="99806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مثال1: در تیر بارگذاری شده مطابق شکل ابتدا عکس العمل در نقطه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B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و سپس عکس العمل های نقطه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A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را محاسبه نمایید.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56" y="2835183"/>
            <a:ext cx="3146745" cy="1192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356" y="4376878"/>
            <a:ext cx="3757907" cy="1146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8263" y="4027714"/>
            <a:ext cx="2576361" cy="1366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3401" y="5394634"/>
            <a:ext cx="5016520" cy="14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تئوری کستیگ لیانو برای تیرهای نامعین استاتیکی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5811" y="1567543"/>
            <a:ext cx="8773540" cy="2242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2240" y="3946618"/>
            <a:ext cx="99806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مثال2: در تیر بارگذاری شده مطابق شکل عکس العمل ها را محاسبه نمایید.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4204381"/>
            <a:ext cx="3384647" cy="1349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5455" y="4963020"/>
            <a:ext cx="5078516" cy="159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1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تئوری کستیگ لیانو برای تیرهای نامعین استاتیکی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779" r="46942"/>
          <a:stretch/>
        </p:blipFill>
        <p:spPr>
          <a:xfrm rot="120000">
            <a:off x="886855" y="1654629"/>
            <a:ext cx="2694545" cy="1553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2448" y="1669151"/>
            <a:ext cx="7470702" cy="491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تئوری کستیگ لیانو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900" y="1437879"/>
            <a:ext cx="99806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مثال3: در تیر بارگذاری شده مطابق شکل خیز نقطه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C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را محاسبه نمایید.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77" y="1695642"/>
            <a:ext cx="3426714" cy="1284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9626" y="2218122"/>
            <a:ext cx="4044582" cy="1635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6474" y="3748162"/>
            <a:ext cx="8567734" cy="268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5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04900" y="1780760"/>
            <a:ext cx="99806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  <a:buClr>
                <a:srgbClr val="C00000"/>
              </a:buClr>
            </a:pPr>
            <a:r>
              <a:rPr lang="fa-I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تمرین</a:t>
            </a:r>
          </a:p>
          <a:p>
            <a:pPr algn="ctr" rtl="1">
              <a:lnSpc>
                <a:spcPct val="150000"/>
              </a:lnSpc>
              <a:buClr>
                <a:srgbClr val="C00000"/>
              </a:buClr>
            </a:pPr>
            <a:r>
              <a:rPr lang="fa-IR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مسائل فصل 11 شماره های:</a:t>
            </a:r>
          </a:p>
          <a:p>
            <a:pPr algn="ctr" rtl="1">
              <a:lnSpc>
                <a:spcPct val="150000"/>
              </a:lnSpc>
              <a:buClr>
                <a:srgbClr val="C00000"/>
              </a:buClr>
            </a:pPr>
            <a:r>
              <a:rPr lang="fa-IR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88-99-105-110</a:t>
            </a:r>
            <a:endParaRPr lang="fa-IR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0</TotalTime>
  <Words>129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B Nazanin</vt:lpstr>
      <vt:lpstr>B Titr</vt:lpstr>
      <vt:lpstr>Calibri</vt:lpstr>
      <vt:lpstr>Euphemia</vt:lpstr>
      <vt:lpstr>Plantagenet Cherokee</vt:lpstr>
      <vt:lpstr>Times New Roman</vt:lpstr>
      <vt:lpstr>Wingdings</vt:lpstr>
      <vt:lpstr>Academic Literature 16x9</vt:lpstr>
      <vt:lpstr>PowerPoint Presentation</vt:lpstr>
      <vt:lpstr>تئوری کستیگ لیانو برای تیرهای نامعین استاتیکی</vt:lpstr>
      <vt:lpstr>تئوری کستیگ لیانو برای تیرهای نامعین استاتیکی</vt:lpstr>
      <vt:lpstr>تئوری کستیگ لیانو برای تیرهای نامعین استاتیکی</vt:lpstr>
      <vt:lpstr>تئوری کستیگ لیانو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2014-08-08T08:49:12Z</dcterms:created>
  <dcterms:modified xsi:type="dcterms:W3CDTF">2020-03-09T07:51:18Z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