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57" d="100"/>
          <a:sy n="57" d="100"/>
        </p:scale>
        <p:origin x="-174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7532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135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696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12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847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037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351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37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671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794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430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F2D42-9A3D-4930-9611-6C8E99F88D93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89106-B9E1-4C7E-9E38-03904A5CFA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203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738" y="-12396788"/>
            <a:ext cx="24755476" cy="316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64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88" y="-17375854"/>
            <a:ext cx="25250775" cy="3473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337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3388" y="-6162675"/>
            <a:ext cx="25250776" cy="191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740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نمایش روی صفحه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</vt:i4>
      </vt:variant>
    </vt:vector>
  </HeadingPairs>
  <TitlesOfParts>
    <vt:vector size="4" baseType="lpstr">
      <vt:lpstr>Office Theme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2020-04-06T17:16:32Z</dcterms:created>
  <dcterms:modified xsi:type="dcterms:W3CDTF">2020-04-06T18:46:23Z</dcterms:modified>
</cp:coreProperties>
</file>