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341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875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5957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524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061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183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330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769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577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277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7743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0B4DD-54F8-4A1E-91CC-F7CED74AE0E8}" type="datetimeFigureOut">
              <a:rPr lang="fa-IR" smtClean="0"/>
              <a:t>08/20/1441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49D8-D223-4917-8406-F5C215BC59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548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حفاظت ورله سیستم قدرت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جلسه نهم ودهم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2391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087"/>
            <a:ext cx="60483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394" y="2679562"/>
            <a:ext cx="59721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14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0"/>
            <a:ext cx="56673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076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0"/>
            <a:ext cx="5934075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08920"/>
            <a:ext cx="54006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732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0"/>
            <a:ext cx="6124575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61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799" y="-747464"/>
            <a:ext cx="5591175" cy="811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637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حفاظت ورله سیستم قدرت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حفاظت ورله سیستم قدرت</dc:title>
  <dc:creator>hp</dc:creator>
  <cp:lastModifiedBy>hp</cp:lastModifiedBy>
  <cp:revision>1</cp:revision>
  <dcterms:created xsi:type="dcterms:W3CDTF">2020-04-13T06:55:59Z</dcterms:created>
  <dcterms:modified xsi:type="dcterms:W3CDTF">2020-04-13T07:03:25Z</dcterms:modified>
</cp:coreProperties>
</file>