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sldIdLst>
    <p:sldId id="258" r:id="rId2"/>
  </p:sldIdLst>
  <p:sldSz cx="12192000" cy="685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B Titr" panose="00000700000000000000" pitchFamily="2" charset="-78"/>
      <p:bold r:id="rId7"/>
    </p:embeddedFont>
    <p:embeddedFont>
      <p:font typeface="IranNastaliq" panose="02020505000000020003" pitchFamily="18" charset="0"/>
      <p:regular r:id="rId8"/>
    </p:embeddedFont>
    <p:embeddedFont>
      <p:font typeface="Calibri Light" panose="020F0302020204030204" pitchFamily="34" charset="0"/>
      <p:regular r:id="rId9"/>
      <p:italic r:id="rId10"/>
    </p:embeddedFont>
    <p:embeddedFont>
      <p:font typeface="Cambria" panose="02040503050406030204" pitchFamily="18" charset="0"/>
      <p:regular r:id="rId11"/>
      <p:bold r:id="rId12"/>
      <p:italic r:id="rId13"/>
      <p:boldItalic r:id="rId14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8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8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A7DE-D6B0-4C11-853E-944E6F799FE6}" type="datetimeFigureOut">
              <a:rPr lang="fa-IR" smtClean="0"/>
              <a:t>07/24/1444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CC7A-F09C-4595-B16D-9BAF72B7FE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203650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A7DE-D6B0-4C11-853E-944E6F799FE6}" type="datetimeFigureOut">
              <a:rPr lang="fa-IR" smtClean="0"/>
              <a:t>07/24/1444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CC7A-F09C-4595-B16D-9BAF72B7FE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1586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A7DE-D6B0-4C11-853E-944E6F799FE6}" type="datetimeFigureOut">
              <a:rPr lang="fa-IR" smtClean="0"/>
              <a:t>07/24/1444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CC7A-F09C-4595-B16D-9BAF72B7FE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4630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A7DE-D6B0-4C11-853E-944E6F799FE6}" type="datetimeFigureOut">
              <a:rPr lang="fa-IR" smtClean="0"/>
              <a:t>07/24/1444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CC7A-F09C-4595-B16D-9BAF72B7FE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13537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A7DE-D6B0-4C11-853E-944E6F799FE6}" type="datetimeFigureOut">
              <a:rPr lang="fa-IR" smtClean="0"/>
              <a:t>07/24/1444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CC7A-F09C-4595-B16D-9BAF72B7FE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6561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A7DE-D6B0-4C11-853E-944E6F799FE6}" type="datetimeFigureOut">
              <a:rPr lang="fa-IR" smtClean="0"/>
              <a:t>07/24/1444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CC7A-F09C-4595-B16D-9BAF72B7FE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11219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A7DE-D6B0-4C11-853E-944E6F799FE6}" type="datetimeFigureOut">
              <a:rPr lang="fa-IR" smtClean="0"/>
              <a:t>07/24/1444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CC7A-F09C-4595-B16D-9BAF72B7FE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273100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A7DE-D6B0-4C11-853E-944E6F799FE6}" type="datetimeFigureOut">
              <a:rPr lang="fa-IR" smtClean="0"/>
              <a:t>07/24/1444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CC7A-F09C-4595-B16D-9BAF72B7FE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517238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A7DE-D6B0-4C11-853E-944E6F799FE6}" type="datetimeFigureOut">
              <a:rPr lang="fa-IR" smtClean="0"/>
              <a:t>07/24/1444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CC7A-F09C-4595-B16D-9BAF72B7FE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426962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A7DE-D6B0-4C11-853E-944E6F799FE6}" type="datetimeFigureOut">
              <a:rPr lang="fa-IR" smtClean="0"/>
              <a:t>07/24/1444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CC7A-F09C-4595-B16D-9BAF72B7FE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761980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1A7DE-D6B0-4C11-853E-944E6F799FE6}" type="datetimeFigureOut">
              <a:rPr lang="fa-IR" smtClean="0"/>
              <a:t>07/24/1444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A1CC7A-F09C-4595-B16D-9BAF72B7FE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3622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1A7DE-D6B0-4C11-853E-944E6F799FE6}" type="datetimeFigureOut">
              <a:rPr lang="fa-IR" smtClean="0"/>
              <a:t>07/24/1444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A1CC7A-F09C-4595-B16D-9BAF72B7FE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359362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hyperlink" Target="https://webinar6.gilaro.com/icdl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1842366"/>
            <a:ext cx="6783079" cy="387707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 dirty="0">
              <a:cs typeface="B Titr" panose="00000700000000000000" pitchFamily="2" charset="-78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-7066"/>
            <a:ext cx="12192000" cy="18373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2" name="Rectangle 1"/>
          <p:cNvSpPr/>
          <p:nvPr/>
        </p:nvSpPr>
        <p:spPr>
          <a:xfrm>
            <a:off x="11139905" y="233132"/>
            <a:ext cx="976811" cy="7524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2" name="Rectangle 11"/>
          <p:cNvSpPr/>
          <p:nvPr/>
        </p:nvSpPr>
        <p:spPr>
          <a:xfrm>
            <a:off x="0" y="5732272"/>
            <a:ext cx="12192000" cy="11257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4" name="TextBox 3"/>
          <p:cNvSpPr txBox="1"/>
          <p:nvPr/>
        </p:nvSpPr>
        <p:spPr>
          <a:xfrm>
            <a:off x="1082127" y="91701"/>
            <a:ext cx="9633552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3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cs typeface="B Titr" panose="00000700000000000000" pitchFamily="2" charset="-78"/>
              </a:rPr>
              <a:t>وبینار دستاوردها و تجارب فرصت مطالعاتی جامعه و صنعت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20138" y="741632"/>
            <a:ext cx="9551724" cy="931024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dirty="0">
                <a:solidFill>
                  <a:srgbClr val="C00000"/>
                </a:solidFill>
                <a:latin typeface="IranNastaliq" panose="02020505000000020003" pitchFamily="18" charset="0"/>
                <a:cs typeface="B Titr" panose="00000700000000000000" pitchFamily="2" charset="-78"/>
              </a:rPr>
              <a:t>عنوان:</a:t>
            </a:r>
          </a:p>
          <a:p>
            <a:pPr algn="ctr">
              <a:lnSpc>
                <a:spcPct val="150000"/>
              </a:lnSpc>
            </a:pPr>
            <a:r>
              <a:rPr lang="ar-SA" sz="2000" b="1" dirty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>تاثیر یک دوره تمرینات وستیبولار</a:t>
            </a:r>
            <a:r>
              <a:rPr lang="ar-SA" sz="2000" dirty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> </a:t>
            </a:r>
            <a:r>
              <a:rPr lang="ar-SA" sz="2000" b="1" dirty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>بر میزان وابستگی سیستم های حسی د</a:t>
            </a:r>
            <a:r>
              <a:rPr lang="fa-IR" sz="2000" b="1" dirty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>ر</a:t>
            </a:r>
            <a:r>
              <a:rPr lang="ar-SA" sz="2000" b="1" dirty="0">
                <a:ln>
                  <a:solidFill>
                    <a:schemeClr val="tx1"/>
                  </a:solidFill>
                </a:ln>
                <a:solidFill>
                  <a:schemeClr val="bg2">
                    <a:lumMod val="50000"/>
                  </a:schemeClr>
                </a:solidFill>
                <a:cs typeface="B Titr" panose="00000700000000000000" pitchFamily="2" charset="-78"/>
              </a:rPr>
              <a:t>گیر در تعادل زنان سالمند</a:t>
            </a:r>
            <a:endParaRPr lang="fa-IR" sz="2400" b="1" dirty="0">
              <a:ln>
                <a:solidFill>
                  <a:schemeClr val="tx1"/>
                </a:solidFill>
              </a:ln>
              <a:solidFill>
                <a:schemeClr val="bg2">
                  <a:lumMod val="50000"/>
                </a:schemeClr>
              </a:solidFill>
              <a:latin typeface="IranNastaliq" panose="02020505000000020003" pitchFamily="18" charset="0"/>
              <a:cs typeface="B Titr" panose="00000700000000000000" pitchFamily="2" charset="-78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83080" y="1842366"/>
            <a:ext cx="5408920" cy="3889908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5" name="TextBox 4"/>
          <p:cNvSpPr txBox="1"/>
          <p:nvPr/>
        </p:nvSpPr>
        <p:spPr>
          <a:xfrm>
            <a:off x="7211386" y="3824058"/>
            <a:ext cx="4552307" cy="1892826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lnSpc>
                <a:spcPct val="150000"/>
              </a:lnSpc>
            </a:pPr>
            <a:r>
              <a:rPr lang="fa-IR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bg1"/>
                </a:solidFill>
                <a:cs typeface="B Titr" panose="00000700000000000000" pitchFamily="2" charset="-78"/>
              </a:rPr>
              <a:t>ارائه دهنده:</a:t>
            </a:r>
          </a:p>
          <a:p>
            <a:pPr algn="ctr">
              <a:lnSpc>
                <a:spcPct val="150000"/>
              </a:lnSpc>
            </a:pPr>
            <a:r>
              <a:rPr lang="fa-IR" sz="2400" b="1" dirty="0">
                <a:ln/>
                <a:solidFill>
                  <a:schemeClr val="bg1"/>
                </a:solidFill>
                <a:cs typeface="B Titr" panose="00000700000000000000" pitchFamily="2" charset="-78"/>
              </a:rPr>
              <a:t>فائزه حیدری</a:t>
            </a:r>
          </a:p>
          <a:p>
            <a:pPr algn="ctr">
              <a:lnSpc>
                <a:spcPct val="150000"/>
              </a:lnSpc>
            </a:pPr>
            <a:r>
              <a:rPr lang="fa-IR" b="1" dirty="0">
                <a:ln/>
                <a:solidFill>
                  <a:schemeClr val="bg1"/>
                </a:solidFill>
                <a:cs typeface="B Titr" panose="00000700000000000000" pitchFamily="2" charset="-78"/>
              </a:rPr>
              <a:t>عضو هیئت علمی گروه  علوم انسانی</a:t>
            </a:r>
          </a:p>
          <a:p>
            <a:pPr algn="ctr">
              <a:lnSpc>
                <a:spcPct val="150000"/>
              </a:lnSpc>
            </a:pPr>
            <a:r>
              <a:rPr lang="fa-IR" b="1" dirty="0">
                <a:ln/>
                <a:solidFill>
                  <a:schemeClr val="bg1"/>
                </a:solidFill>
                <a:cs typeface="B Titr" panose="00000700000000000000" pitchFamily="2" charset="-78"/>
              </a:rPr>
              <a:t>آموزشکده فنی دختران یزد حضرت رقیه(س)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846198" y="5977205"/>
            <a:ext cx="4281543" cy="69249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Aft>
                <a:spcPts val="600"/>
              </a:spcAft>
            </a:pPr>
            <a:r>
              <a:rPr lang="fa-IR" sz="1600" dirty="0">
                <a:solidFill>
                  <a:srgbClr val="C00000"/>
                </a:solidFill>
                <a:cs typeface="B Titr" panose="00000700000000000000" pitchFamily="2" charset="-78"/>
              </a:rPr>
              <a:t>زمان:</a:t>
            </a:r>
          </a:p>
          <a:p>
            <a:pPr algn="ctr">
              <a:spcAft>
                <a:spcPts val="600"/>
              </a:spcAft>
            </a:pPr>
            <a:r>
              <a:rPr lang="fa-IR" dirty="0">
                <a:cs typeface="B Titr" panose="00000700000000000000" pitchFamily="2" charset="-78"/>
              </a:rPr>
              <a:t>1401/12/02 ساعت 13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988503" y="5961815"/>
            <a:ext cx="4214995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>
              <a:spcAft>
                <a:spcPts val="600"/>
              </a:spcAft>
            </a:pPr>
            <a:r>
              <a:rPr lang="fa-IR" sz="1600" dirty="0">
                <a:solidFill>
                  <a:srgbClr val="C00000"/>
                </a:solidFill>
                <a:cs typeface="B Titr" panose="00000700000000000000" pitchFamily="2" charset="-78"/>
              </a:rPr>
              <a:t>لینک ورود به جلسه:</a:t>
            </a:r>
          </a:p>
          <a:p>
            <a:pPr algn="ctr">
              <a:spcAft>
                <a:spcPts val="600"/>
              </a:spcAft>
            </a:pPr>
            <a:r>
              <a:rPr lang="en-US" sz="2000" dirty="0">
                <a:latin typeface="Cambria" panose="02040503050406030204" pitchFamily="18" charset="0"/>
                <a:cs typeface="Arial" panose="020B0604020202020204" pitchFamily="34" charset="0"/>
                <a:hlinkClick r:id="rId2"/>
              </a:rPr>
              <a:t>https://</a:t>
            </a:r>
            <a:r>
              <a:rPr lang="en-US" sz="2000" dirty="0" smtClean="0">
                <a:latin typeface="Cambria" panose="02040503050406030204" pitchFamily="18" charset="0"/>
                <a:cs typeface="Arial" panose="020B0604020202020204" pitchFamily="34" charset="0"/>
                <a:hlinkClick r:id="rId2"/>
              </a:rPr>
              <a:t>webinar6.gilaro.com/icdl</a:t>
            </a:r>
            <a:endParaRPr lang="en-US" sz="2000" dirty="0" smtClean="0">
              <a:latin typeface="Cambria" panose="020405030504060302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600"/>
              </a:spcAft>
            </a:pPr>
            <a:endParaRPr lang="fa-IR" sz="2000" dirty="0"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141246"/>
            <a:ext cx="3216722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400" dirty="0">
                <a:cs typeface="B Titr" panose="00000700000000000000" pitchFamily="2" charset="-78"/>
              </a:rPr>
              <a:t>مرکز ارتباط با صنعت دانشگاه فنی و حرفه ای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9314" y="2005580"/>
            <a:ext cx="1636452" cy="170339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11094649" y="389855"/>
            <a:ext cx="10673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fa-IR" sz="1200" dirty="0">
                <a:cs typeface="B Titr" panose="00000700000000000000" pitchFamily="2" charset="-78"/>
              </a:rPr>
              <a:t>محل درج</a:t>
            </a:r>
          </a:p>
          <a:p>
            <a:pPr algn="ctr"/>
            <a:r>
              <a:rPr lang="fa-IR" sz="1200" dirty="0">
                <a:cs typeface="B Titr" panose="00000700000000000000" pitchFamily="2" charset="-78"/>
              </a:rPr>
              <a:t>لوگوی استان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876FB711-0EA1-4CA5-AC6A-84611DD91E79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109" y="1875268"/>
            <a:ext cx="1743656" cy="194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>
            <a:extLst>
              <a:ext uri="{FF2B5EF4-FFF2-40B4-BE49-F238E27FC236}">
                <a16:creationId xmlns="" xmlns:a16="http://schemas.microsoft.com/office/drawing/2014/main" id="{69C2E66C-D9A4-48F8-8E39-303C3D32C7B2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1829270"/>
            <a:ext cx="2313709" cy="3891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542E2CCF-CAAC-46B2-AC9C-141EF5936A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394" y="1829269"/>
            <a:ext cx="4572000" cy="38770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305765" y="212585"/>
            <a:ext cx="1826927" cy="827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579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73</Words>
  <Application>Microsoft Office PowerPoint</Application>
  <PresentationFormat>Widescreen</PresentationFormat>
  <Paragraphs>14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Calibri</vt:lpstr>
      <vt:lpstr>B Titr</vt:lpstr>
      <vt:lpstr>IranNastaliq</vt:lpstr>
      <vt:lpstr>Times New Roman</vt:lpstr>
      <vt:lpstr>Arial</vt:lpstr>
      <vt:lpstr>Calibri Light</vt:lpstr>
      <vt:lpstr>Cambria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سید اشکان موسویان</dc:creator>
  <cp:lastModifiedBy>babaie</cp:lastModifiedBy>
  <cp:revision>36</cp:revision>
  <dcterms:created xsi:type="dcterms:W3CDTF">2021-11-21T08:03:20Z</dcterms:created>
  <dcterms:modified xsi:type="dcterms:W3CDTF">2023-02-14T06:34:18Z</dcterms:modified>
</cp:coreProperties>
</file>